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9BE062-549F-4F68-9838-0D91FCCB9213}" v="1" dt="2023-06-06T05:35:24.9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0" autoAdjust="0"/>
    <p:restoredTop sz="86410" autoAdjust="0"/>
  </p:normalViewPr>
  <p:slideViewPr>
    <p:cSldViewPr snapToGrid="0">
      <p:cViewPr varScale="1">
        <p:scale>
          <a:sx n="92" d="100"/>
          <a:sy n="92" d="100"/>
        </p:scale>
        <p:origin x="108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3F4AFC2-4B2B-4D9D-8B20-0982C7FB0C0F}"/>
    <pc:docChg chg="modSld">
      <pc:chgData name="Narelle Wheaton" userId="6e1b2b30-480e-4f91-806b-6735d5b9e446" providerId="ADAL" clId="{43F4AFC2-4B2B-4D9D-8B20-0982C7FB0C0F}" dt="2023-03-30T02:38:30.703" v="0" actId="207"/>
      <pc:docMkLst>
        <pc:docMk/>
      </pc:docMkLst>
      <pc:sldChg chg="modSp">
        <pc:chgData name="Narelle Wheaton" userId="6e1b2b30-480e-4f91-806b-6735d5b9e446" providerId="ADAL" clId="{43F4AFC2-4B2B-4D9D-8B20-0982C7FB0C0F}" dt="2023-03-30T02:38:30.703" v="0" actId="207"/>
        <pc:sldMkLst>
          <pc:docMk/>
          <pc:sldMk cId="3566372194" sldId="256"/>
        </pc:sldMkLst>
        <pc:spChg chg="mod">
          <ac:chgData name="Narelle Wheaton" userId="6e1b2b30-480e-4f91-806b-6735d5b9e446" providerId="ADAL" clId="{43F4AFC2-4B2B-4D9D-8B20-0982C7FB0C0F}" dt="2023-03-30T02:38:30.703" v="0" actId="207"/>
          <ac:spMkLst>
            <pc:docMk/>
            <pc:sldMk cId="3566372194" sldId="256"/>
            <ac:spMk id="3" creationId="{6F1A9CD0-1F3A-4288-B2A7-D9558CC8E31D}"/>
          </ac:spMkLst>
        </pc:spChg>
      </pc:sldChg>
      <pc:sldChg chg="modSp">
        <pc:chgData name="Narelle Wheaton" userId="6e1b2b30-480e-4f91-806b-6735d5b9e446" providerId="ADAL" clId="{43F4AFC2-4B2B-4D9D-8B20-0982C7FB0C0F}" dt="2023-03-30T02:38:30.703" v="0" actId="207"/>
        <pc:sldMkLst>
          <pc:docMk/>
          <pc:sldMk cId="3305309214" sldId="257"/>
        </pc:sldMkLst>
        <pc:spChg chg="mod">
          <ac:chgData name="Narelle Wheaton" userId="6e1b2b30-480e-4f91-806b-6735d5b9e446" providerId="ADAL" clId="{43F4AFC2-4B2B-4D9D-8B20-0982C7FB0C0F}" dt="2023-03-30T02:38:30.703" v="0" actId="207"/>
          <ac:spMkLst>
            <pc:docMk/>
            <pc:sldMk cId="3305309214" sldId="257"/>
            <ac:spMk id="5" creationId="{268BA626-5AC2-4729-B7E4-756F8EA6E0EA}"/>
          </ac:spMkLst>
        </pc:spChg>
      </pc:sldChg>
      <pc:sldChg chg="modSp">
        <pc:chgData name="Narelle Wheaton" userId="6e1b2b30-480e-4f91-806b-6735d5b9e446" providerId="ADAL" clId="{43F4AFC2-4B2B-4D9D-8B20-0982C7FB0C0F}" dt="2023-03-30T02:38:30.703" v="0" actId="207"/>
        <pc:sldMkLst>
          <pc:docMk/>
          <pc:sldMk cId="3191838879" sldId="258"/>
        </pc:sldMkLst>
        <pc:spChg chg="mod">
          <ac:chgData name="Narelle Wheaton" userId="6e1b2b30-480e-4f91-806b-6735d5b9e446" providerId="ADAL" clId="{43F4AFC2-4B2B-4D9D-8B20-0982C7FB0C0F}" dt="2023-03-30T02:38:30.703" v="0" actId="207"/>
          <ac:spMkLst>
            <pc:docMk/>
            <pc:sldMk cId="3191838879" sldId="258"/>
            <ac:spMk id="5" creationId="{268BA626-5AC2-4729-B7E4-756F8EA6E0EA}"/>
          </ac:spMkLst>
        </pc:spChg>
      </pc:sldChg>
      <pc:sldChg chg="modSp">
        <pc:chgData name="Narelle Wheaton" userId="6e1b2b30-480e-4f91-806b-6735d5b9e446" providerId="ADAL" clId="{43F4AFC2-4B2B-4D9D-8B20-0982C7FB0C0F}" dt="2023-03-30T02:38:30.703" v="0" actId="207"/>
        <pc:sldMkLst>
          <pc:docMk/>
          <pc:sldMk cId="971270646" sldId="259"/>
        </pc:sldMkLst>
        <pc:spChg chg="mod">
          <ac:chgData name="Narelle Wheaton" userId="6e1b2b30-480e-4f91-806b-6735d5b9e446" providerId="ADAL" clId="{43F4AFC2-4B2B-4D9D-8B20-0982C7FB0C0F}" dt="2023-03-30T02:38:30.703" v="0" actId="207"/>
          <ac:spMkLst>
            <pc:docMk/>
            <pc:sldMk cId="971270646" sldId="259"/>
            <ac:spMk id="5" creationId="{268BA626-5AC2-4729-B7E4-756F8EA6E0EA}"/>
          </ac:spMkLst>
        </pc:spChg>
      </pc:sldChg>
      <pc:sldChg chg="modSp">
        <pc:chgData name="Narelle Wheaton" userId="6e1b2b30-480e-4f91-806b-6735d5b9e446" providerId="ADAL" clId="{43F4AFC2-4B2B-4D9D-8B20-0982C7FB0C0F}" dt="2023-03-30T02:38:30.703" v="0" actId="207"/>
        <pc:sldMkLst>
          <pc:docMk/>
          <pc:sldMk cId="4092413645" sldId="260"/>
        </pc:sldMkLst>
        <pc:spChg chg="mod">
          <ac:chgData name="Narelle Wheaton" userId="6e1b2b30-480e-4f91-806b-6735d5b9e446" providerId="ADAL" clId="{43F4AFC2-4B2B-4D9D-8B20-0982C7FB0C0F}" dt="2023-03-30T02:38:30.703" v="0" actId="207"/>
          <ac:spMkLst>
            <pc:docMk/>
            <pc:sldMk cId="4092413645" sldId="260"/>
            <ac:spMk id="5" creationId="{268BA626-5AC2-4729-B7E4-756F8EA6E0EA}"/>
          </ac:spMkLst>
        </pc:spChg>
      </pc:sldChg>
    </pc:docChg>
  </pc:docChgLst>
  <pc:docChgLst>
    <pc:chgData name="Narelle Wheaton" userId="6e1b2b30-480e-4f91-806b-6735d5b9e446" providerId="ADAL" clId="{229BE062-549F-4F68-9838-0D91FCCB9213}"/>
    <pc:docChg chg="custSel modSld">
      <pc:chgData name="Narelle Wheaton" userId="6e1b2b30-480e-4f91-806b-6735d5b9e446" providerId="ADAL" clId="{229BE062-549F-4F68-9838-0D91FCCB9213}" dt="2023-06-06T05:35:24.939" v="16" actId="207"/>
      <pc:docMkLst>
        <pc:docMk/>
      </pc:docMkLst>
      <pc:sldChg chg="modSp mod">
        <pc:chgData name="Narelle Wheaton" userId="6e1b2b30-480e-4f91-806b-6735d5b9e446" providerId="ADAL" clId="{229BE062-549F-4F68-9838-0D91FCCB9213}" dt="2023-06-06T05:35:24.939" v="16" actId="207"/>
        <pc:sldMkLst>
          <pc:docMk/>
          <pc:sldMk cId="3566372194" sldId="256"/>
        </pc:sldMkLst>
        <pc:spChg chg="mod">
          <ac:chgData name="Narelle Wheaton" userId="6e1b2b30-480e-4f91-806b-6735d5b9e446" providerId="ADAL" clId="{229BE062-549F-4F68-9838-0D91FCCB9213}" dt="2023-06-06T05:35:24.939" v="16" actId="207"/>
          <ac:spMkLst>
            <pc:docMk/>
            <pc:sldMk cId="3566372194" sldId="256"/>
            <ac:spMk id="3" creationId="{6F1A9CD0-1F3A-4288-B2A7-D9558CC8E31D}"/>
          </ac:spMkLst>
        </pc:spChg>
      </pc:sldChg>
      <pc:sldChg chg="modSp">
        <pc:chgData name="Narelle Wheaton" userId="6e1b2b30-480e-4f91-806b-6735d5b9e446" providerId="ADAL" clId="{229BE062-549F-4F68-9838-0D91FCCB9213}" dt="2023-06-06T05:35:24.939" v="16" actId="207"/>
        <pc:sldMkLst>
          <pc:docMk/>
          <pc:sldMk cId="3305309214" sldId="257"/>
        </pc:sldMkLst>
        <pc:spChg chg="mod">
          <ac:chgData name="Narelle Wheaton" userId="6e1b2b30-480e-4f91-806b-6735d5b9e446" providerId="ADAL" clId="{229BE062-549F-4F68-9838-0D91FCCB9213}" dt="2023-06-06T05:35:24.939" v="16" actId="207"/>
          <ac:spMkLst>
            <pc:docMk/>
            <pc:sldMk cId="3305309214" sldId="257"/>
            <ac:spMk id="5" creationId="{268BA626-5AC2-4729-B7E4-756F8EA6E0EA}"/>
          </ac:spMkLst>
        </pc:spChg>
      </pc:sldChg>
      <pc:sldChg chg="modSp">
        <pc:chgData name="Narelle Wheaton" userId="6e1b2b30-480e-4f91-806b-6735d5b9e446" providerId="ADAL" clId="{229BE062-549F-4F68-9838-0D91FCCB9213}" dt="2023-06-06T05:35:24.939" v="16" actId="207"/>
        <pc:sldMkLst>
          <pc:docMk/>
          <pc:sldMk cId="3191838879" sldId="258"/>
        </pc:sldMkLst>
        <pc:spChg chg="mod">
          <ac:chgData name="Narelle Wheaton" userId="6e1b2b30-480e-4f91-806b-6735d5b9e446" providerId="ADAL" clId="{229BE062-549F-4F68-9838-0D91FCCB9213}" dt="2023-06-06T05:35:24.939" v="16" actId="207"/>
          <ac:spMkLst>
            <pc:docMk/>
            <pc:sldMk cId="3191838879" sldId="258"/>
            <ac:spMk id="5" creationId="{268BA626-5AC2-4729-B7E4-756F8EA6E0EA}"/>
          </ac:spMkLst>
        </pc:spChg>
      </pc:sldChg>
      <pc:sldChg chg="modSp">
        <pc:chgData name="Narelle Wheaton" userId="6e1b2b30-480e-4f91-806b-6735d5b9e446" providerId="ADAL" clId="{229BE062-549F-4F68-9838-0D91FCCB9213}" dt="2023-06-06T05:35:24.939" v="16" actId="207"/>
        <pc:sldMkLst>
          <pc:docMk/>
          <pc:sldMk cId="971270646" sldId="259"/>
        </pc:sldMkLst>
        <pc:spChg chg="mod">
          <ac:chgData name="Narelle Wheaton" userId="6e1b2b30-480e-4f91-806b-6735d5b9e446" providerId="ADAL" clId="{229BE062-549F-4F68-9838-0D91FCCB9213}" dt="2023-06-06T05:35:24.939" v="16" actId="207"/>
          <ac:spMkLst>
            <pc:docMk/>
            <pc:sldMk cId="971270646" sldId="259"/>
            <ac:spMk id="5" creationId="{268BA626-5AC2-4729-B7E4-756F8EA6E0EA}"/>
          </ac:spMkLst>
        </pc:spChg>
      </pc:sldChg>
      <pc:sldChg chg="modSp">
        <pc:chgData name="Narelle Wheaton" userId="6e1b2b30-480e-4f91-806b-6735d5b9e446" providerId="ADAL" clId="{229BE062-549F-4F68-9838-0D91FCCB9213}" dt="2023-06-06T05:35:24.939" v="16" actId="207"/>
        <pc:sldMkLst>
          <pc:docMk/>
          <pc:sldMk cId="4092413645" sldId="260"/>
        </pc:sldMkLst>
        <pc:spChg chg="mod">
          <ac:chgData name="Narelle Wheaton" userId="6e1b2b30-480e-4f91-806b-6735d5b9e446" providerId="ADAL" clId="{229BE062-549F-4F68-9838-0D91FCCB9213}" dt="2023-06-06T05:35:24.939" v="16" actId="207"/>
          <ac:spMkLst>
            <pc:docMk/>
            <pc:sldMk cId="4092413645" sldId="260"/>
            <ac:spMk id="5" creationId="{268BA626-5AC2-4729-B7E4-756F8EA6E0E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91C0D-B1EC-4E9B-8251-410F5BE31D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2548F4-9D80-4BF0-BE22-8970B91F8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49880-B982-4DC0-9C05-B4EBB51C5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40A92C-50B4-421B-A597-84E2454A3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02022-85E5-4CDF-AF1E-5AF4855FB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3365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A8774-15E5-4A6B-9C08-182FFAF81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52E61-34DC-40C4-ACEE-47074973A8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8F0B1-8242-4DB8-B033-E4AD30E0C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7FA5A0-C72A-42FC-9C8A-50E18F804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EC6A8-79D5-411E-B1B4-4F1DE20A1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9752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A626C1-526E-4DE6-91D4-D2666BBD45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32F8E3-DE83-435C-8625-0EC7510F46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E44C0-3E02-4201-B27F-C3AFEADD1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1005E-95D4-402A-8358-FBC11850B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C64901-D068-4EEF-8584-4CA92905D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022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471DB-0196-4B40-8B0D-999FAF62A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7E3DE-21D9-4D10-994A-7E4B5B191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5703-2460-4C3F-972E-7763BCDA8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42610-C175-45D1-8291-CD58BAC0D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936B8-A867-4F50-8261-01A30FD8C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5184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9B132-BBBD-4875-989B-6456FE612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CA021-3A4F-4424-B2F5-3E2D0BD3F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D842B-9145-485D-9F70-3667AF20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29CA45-394B-4192-AC91-D7B814A61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46220-6B36-44D5-8819-9F058BC9B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846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D63EA-B56E-4CA8-A67A-ED18D495D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C3620-130D-463C-BDED-7E8AB65EE3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1700DB-5AAB-420E-A952-DE4BE9883F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BB30CC-EF51-4396-8AD8-D708C471B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5AA848-3E8E-4E42-A9F4-E9DFD67A0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B91B89-2FD7-4EED-820F-5396FF527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4400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C6153-842C-4A7F-A47D-F7B9A19CB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083BD-B161-4BE8-AF2B-708A917DAE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CAE022-BCC8-416A-A971-2796CA2B3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BB837B-84E7-4F4F-8F61-4C0056B3CB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5BA160-A6BC-4485-AF92-A84ACA5876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C06A1E-5CCD-48C2-BF95-864663D5F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2EB0B5-E3E7-46F4-A869-1F593051C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095E62-BEC9-4530-90E2-ECC30E07A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2638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8A4B9-49FC-4602-A6A9-9B7021B26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C6D22B-0DC8-4AE9-A7E0-14AB70B6D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EBC236-BC78-49E5-BC6F-9A2BA91E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41C0C7-5DA0-4898-8CF0-5B84479F9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8992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4DC2DC-714E-4AAF-9066-9A018202C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881F07-05B6-4296-98A9-F78DA6F3D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449F9-DF4D-4223-A05D-52908227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241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A9624-0CC7-4B0E-8E50-6FF3DB86F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602210-C7B1-4A5F-BD27-8027DF3D3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8B4996-CCC4-4A28-A5C4-877582FEC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ED694B-576B-48D5-88CE-2B9D75549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AF25A5-3E8A-4CA3-B4B9-8C7140172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AFB7D-C7B1-4948-9042-48B8F8374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6731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F1639-29EB-40FE-B126-D2DC26044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BF07F1-2E6B-4F58-A1CE-BDDA4E2C22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725046-CF4F-4535-9212-76C8B1E2D7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F1839B-B092-4C9F-A41D-D1811B336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6CEB20-89B2-4C14-91D1-446A7ABA3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54D1B1-E938-4D7D-8C9E-53B1EC2B4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887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2183AB-6815-41DE-B0A9-955FC9982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3D4B6B-2EC9-4AC4-BECE-0B228522B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1B9226-17B7-4087-BE54-6F327567B3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41F34-90CF-490C-A686-076020FD5EF7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DB32-2249-45D7-89D3-DE2928EF5C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36A13-2BFD-494F-899E-9827DCEED7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4B39B-F189-44C8-80C1-CE1B574F29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9642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1A9CD0-1F3A-4288-B2A7-D9558CC8E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933825"/>
          </a:xfrm>
        </p:spPr>
        <p:txBody>
          <a:bodyPr>
            <a:normAutofit lnSpcReduction="10000"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How fearsome and far the universe runs!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Who counts every star, whose numbers new suns?</a:t>
            </a:r>
          </a:p>
          <a:p>
            <a:r>
              <a:rPr lang="en-AU" sz="4000" dirty="0">
                <a:solidFill>
                  <a:schemeClr val="bg1"/>
                </a:solidFill>
              </a:rPr>
              <a:t>But Christ is the king of unthinkable space;</a:t>
            </a:r>
          </a:p>
          <a:p>
            <a:r>
              <a:rPr lang="en-AU" sz="4000" dirty="0">
                <a:solidFill>
                  <a:schemeClr val="bg1"/>
                </a:solidFill>
              </a:rPr>
              <a:t>So stand up and sing of his goodness and grace.</a:t>
            </a:r>
          </a:p>
        </p:txBody>
      </p:sp>
    </p:spTree>
    <p:extLst>
      <p:ext uri="{BB962C8B-B14F-4D97-AF65-F5344CB8AC3E}">
        <p14:creationId xmlns:p14="http://schemas.microsoft.com/office/powerpoint/2010/main" val="3566372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68BA626-5AC2-4729-B7E4-756F8EA6E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137" y="1701834"/>
            <a:ext cx="9991725" cy="3454332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What secrets of life new knowledge can tell!</a:t>
            </a:r>
          </a:p>
          <a:p>
            <a:r>
              <a:rPr lang="en-AU" sz="4000" dirty="0">
                <a:solidFill>
                  <a:schemeClr val="bg1"/>
                </a:solidFill>
              </a:rPr>
              <a:t>How strange is the strife of microbe and cell!</a:t>
            </a:r>
          </a:p>
          <a:p>
            <a:r>
              <a:rPr lang="en-AU" sz="4000" dirty="0">
                <a:solidFill>
                  <a:schemeClr val="bg1"/>
                </a:solidFill>
              </a:rPr>
              <a:t>Yet Christ is the friend of the tiniest flower.</a:t>
            </a:r>
          </a:p>
          <a:p>
            <a:r>
              <a:rPr lang="en-AU" sz="4000" dirty="0">
                <a:solidFill>
                  <a:schemeClr val="bg1"/>
                </a:solidFill>
              </a:rPr>
              <a:t>Rejoice without end in his goodness and power.</a:t>
            </a:r>
          </a:p>
        </p:txBody>
      </p:sp>
    </p:spTree>
    <p:extLst>
      <p:ext uri="{BB962C8B-B14F-4D97-AF65-F5344CB8AC3E}">
        <p14:creationId xmlns:p14="http://schemas.microsoft.com/office/powerpoint/2010/main" val="3305309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68BA626-5AC2-4729-B7E4-756F8EA6E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137" y="1701834"/>
            <a:ext cx="9991725" cy="3454332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last and the least our Jesus calls best,</a:t>
            </a:r>
          </a:p>
          <a:p>
            <a:r>
              <a:rPr lang="en-AU" sz="4000" dirty="0">
                <a:solidFill>
                  <a:schemeClr val="bg1"/>
                </a:solidFill>
              </a:rPr>
              <a:t>Proclaiming the feast his Father has blessed.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ruin and same him they nail him up high,</a:t>
            </a:r>
          </a:p>
          <a:p>
            <a:r>
              <a:rPr lang="en-AU" sz="4000" dirty="0">
                <a:solidFill>
                  <a:schemeClr val="bg1"/>
                </a:solidFill>
              </a:rPr>
              <a:t>But now we acclaim him for daring to die.</a:t>
            </a:r>
          </a:p>
        </p:txBody>
      </p:sp>
    </p:spTree>
    <p:extLst>
      <p:ext uri="{BB962C8B-B14F-4D97-AF65-F5344CB8AC3E}">
        <p14:creationId xmlns:p14="http://schemas.microsoft.com/office/powerpoint/2010/main" val="3191838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68BA626-5AC2-4729-B7E4-756F8EA6E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137" y="1701834"/>
            <a:ext cx="9991725" cy="3454332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That sorrow is past: let wrong do its worst;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He’ll reign at last who ruled at the first.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Lord of all years that coming to birth,</a:t>
            </a:r>
          </a:p>
          <a:p>
            <a:r>
              <a:rPr lang="en-AU" sz="4000" dirty="0">
                <a:solidFill>
                  <a:schemeClr val="bg1"/>
                </a:solidFill>
              </a:rPr>
              <a:t>As laughter and tears grow together on earth.</a:t>
            </a:r>
          </a:p>
        </p:txBody>
      </p:sp>
    </p:spTree>
    <p:extLst>
      <p:ext uri="{BB962C8B-B14F-4D97-AF65-F5344CB8AC3E}">
        <p14:creationId xmlns:p14="http://schemas.microsoft.com/office/powerpoint/2010/main" val="971270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68BA626-5AC2-4729-B7E4-756F8EA6E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137" y="1701834"/>
            <a:ext cx="9991725" cy="3454332"/>
          </a:xfrm>
        </p:spPr>
        <p:txBody>
          <a:bodyPr>
            <a:normAutofit lnSpcReduction="10000"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5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Then go, sister go, and pray, brother, pray,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everyone know the Christ of today.</a:t>
            </a:r>
          </a:p>
          <a:p>
            <a:r>
              <a:rPr lang="en-AU" sz="4000" dirty="0">
                <a:solidFill>
                  <a:schemeClr val="bg1"/>
                </a:solidFill>
              </a:rPr>
              <a:t>His truth sets us free: (how the story rings the true!)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conquered for me he’s calling to you.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38AF15-D6B8-4EF8-9ACC-B1A64A97C699}"/>
              </a:ext>
            </a:extLst>
          </p:cNvPr>
          <p:cNvSpPr txBox="1"/>
          <p:nvPr/>
        </p:nvSpPr>
        <p:spPr>
          <a:xfrm>
            <a:off x="352425" y="5930384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How fearsome and far the universe runs!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John Coutts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dirty="0">
                <a:solidFill>
                  <a:schemeClr val="bg1"/>
                </a:solidFill>
              </a:rPr>
              <a:t>All rights reserved. Used by permission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413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226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2022-10-19T06:53:14Z</dcterms:created>
  <dcterms:modified xsi:type="dcterms:W3CDTF">2023-06-06T05:35:25Z</dcterms:modified>
</cp:coreProperties>
</file>